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88" d="100"/>
          <a:sy n="88" d="100"/>
        </p:scale>
        <p:origin x="1242" y="-216"/>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10/18/2017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10/18/2017</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smtClean="0"/>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smtClean="0"/>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smtClean="0"/>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10/18/2017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2800" i="1" dirty="0" smtClean="0"/>
              <a:t>Biome</a:t>
            </a:r>
          </a:p>
          <a:p>
            <a:r>
              <a:rPr lang="en-US" sz="1600" b="1" dirty="0" smtClean="0"/>
              <a:t>First Last</a:t>
            </a:r>
          </a:p>
          <a:p>
            <a:r>
              <a:rPr lang="en-US" sz="1600" b="1" dirty="0" smtClean="0"/>
              <a:t>First Last</a:t>
            </a:r>
            <a:endParaRPr lang="en-US" sz="1600" b="1" dirty="0"/>
          </a:p>
        </p:txBody>
      </p:sp>
      <p:sp>
        <p:nvSpPr>
          <p:cNvPr id="16" name="Text Placeholder 15"/>
          <p:cNvSpPr>
            <a:spLocks noGrp="1"/>
          </p:cNvSpPr>
          <p:nvPr>
            <p:ph type="body" sz="quarter" idx="14"/>
          </p:nvPr>
        </p:nvSpPr>
        <p:spPr>
          <a:xfrm>
            <a:off x="3741251" y="2718715"/>
            <a:ext cx="2449512" cy="266486"/>
          </a:xfrm>
        </p:spPr>
        <p:txBody>
          <a:bodyPr/>
          <a:lstStyle/>
          <a:p>
            <a:r>
              <a:rPr lang="en-US" i="1" dirty="0" smtClean="0"/>
              <a:t>References</a:t>
            </a:r>
            <a:endParaRPr lang="en-US" b="1" dirty="0"/>
          </a:p>
        </p:txBody>
      </p:sp>
      <p:sp>
        <p:nvSpPr>
          <p:cNvPr id="17" name="Text Placeholder 16"/>
          <p:cNvSpPr>
            <a:spLocks noGrp="1"/>
          </p:cNvSpPr>
          <p:nvPr>
            <p:ph type="body" sz="quarter" idx="15"/>
          </p:nvPr>
        </p:nvSpPr>
        <p:spPr>
          <a:xfrm>
            <a:off x="3749717" y="3090332"/>
            <a:ext cx="2464815" cy="3640667"/>
          </a:xfrm>
        </p:spPr>
        <p:txBody>
          <a:bodyPr/>
          <a:lstStyle/>
          <a:p>
            <a:pPr marL="228600" indent="-228600" algn="l">
              <a:buFont typeface="+mj-lt"/>
              <a:buAutoNum type="arabicPeriod"/>
            </a:pPr>
            <a:r>
              <a:rPr lang="en-US" dirty="0" smtClean="0"/>
              <a:t>reference</a:t>
            </a:r>
          </a:p>
          <a:p>
            <a:pPr marL="228600" indent="-228600" algn="l">
              <a:buFont typeface="+mj-lt"/>
              <a:buAutoNum type="arabicPeriod"/>
            </a:pPr>
            <a:r>
              <a:rPr lang="en-US" dirty="0" smtClean="0"/>
              <a:t>reference</a:t>
            </a:r>
            <a:endParaRPr lang="en-US" dirty="0"/>
          </a:p>
        </p:txBody>
      </p:sp>
      <p:sp>
        <p:nvSpPr>
          <p:cNvPr id="21" name="Text Placeholder 20"/>
          <p:cNvSpPr>
            <a:spLocks noGrp="1"/>
          </p:cNvSpPr>
          <p:nvPr>
            <p:ph type="body" sz="quarter" idx="19"/>
          </p:nvPr>
        </p:nvSpPr>
        <p:spPr/>
        <p:txBody>
          <a:bodyPr/>
          <a:lstStyle/>
          <a:p>
            <a:r>
              <a:rPr lang="en-US" dirty="0" smtClean="0"/>
              <a:t>“Quote”</a:t>
            </a:r>
            <a:endParaRPr lang="en-US" dirty="0"/>
          </a:p>
          <a:p>
            <a:endParaRPr lang="en-US" dirty="0"/>
          </a:p>
          <a:p>
            <a:pPr algn="r"/>
            <a:r>
              <a:rPr lang="en-US" i="1" dirty="0"/>
              <a:t>~ </a:t>
            </a:r>
            <a:r>
              <a:rPr lang="en-US" i="1" dirty="0" smtClean="0"/>
              <a:t>First Last</a:t>
            </a:r>
            <a:endParaRPr lang="en-US" i="1" dirty="0"/>
          </a:p>
        </p:txBody>
      </p:sp>
      <p:sp>
        <p:nvSpPr>
          <p:cNvPr id="2" name="Picture Placeholder 1"/>
          <p:cNvSpPr>
            <a:spLocks noGrp="1"/>
          </p:cNvSpPr>
          <p:nvPr>
            <p:ph type="pic" sz="quarter" idx="11"/>
          </p:nvPr>
        </p:nvSpPr>
        <p:spPr>
          <a:xfrm>
            <a:off x="3758184" y="685800"/>
            <a:ext cx="2439416" cy="1693333"/>
          </a:xfrm>
        </p:spPr>
      </p:sp>
      <p:sp>
        <p:nvSpPr>
          <p:cNvPr id="8" name="Picture Placeholder 7"/>
          <p:cNvSpPr>
            <a:spLocks noGrp="1"/>
          </p:cNvSpPr>
          <p:nvPr>
            <p:ph type="pic" sz="quarter" idx="12"/>
          </p:nvPr>
        </p:nvSpPr>
        <p:spPr/>
      </p:sp>
      <p:sp>
        <p:nvSpPr>
          <p:cNvPr id="9" name="Picture Placeholder 8"/>
          <p:cNvSpPr>
            <a:spLocks noGrp="1"/>
          </p:cNvSpPr>
          <p:nvPr>
            <p:ph type="pic" sz="quarter" idx="10"/>
          </p:nvPr>
        </p:nvSpPr>
        <p:spPr/>
      </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p:txBody>
          <a:bodyPr/>
          <a:lstStyle/>
          <a:p>
            <a:r>
              <a:rPr lang="en-US" dirty="0" smtClean="0"/>
              <a:t>BIOME</a:t>
            </a:r>
            <a:endParaRPr lang="en-US" dirty="0"/>
          </a:p>
        </p:txBody>
      </p:sp>
      <p:sp>
        <p:nvSpPr>
          <p:cNvPr id="28" name="Text Placeholder 27"/>
          <p:cNvSpPr>
            <a:spLocks noGrp="1"/>
          </p:cNvSpPr>
          <p:nvPr>
            <p:ph type="body" sz="quarter" idx="21"/>
          </p:nvPr>
        </p:nvSpPr>
        <p:spPr>
          <a:xfrm>
            <a:off x="4123266" y="685800"/>
            <a:ext cx="1888067" cy="330200"/>
          </a:xfrm>
        </p:spPr>
        <p:txBody>
          <a:bodyPr/>
          <a:lstStyle/>
          <a:p>
            <a:pPr lvl="2" algn="ctr"/>
            <a:endParaRPr lang="en-US" sz="1800" dirty="0" smtClean="0"/>
          </a:p>
          <a:p>
            <a:pPr lvl="2" algn="ctr"/>
            <a:endParaRPr lang="en-US" sz="1800" dirty="0"/>
          </a:p>
          <a:p>
            <a:pPr lvl="2" algn="ctr"/>
            <a:endParaRPr lang="en-US" sz="1800" dirty="0" smtClean="0"/>
          </a:p>
          <a:p>
            <a:pPr lvl="2" algn="ctr"/>
            <a:endParaRPr lang="en-US" sz="1800" dirty="0"/>
          </a:p>
          <a:p>
            <a:pPr lvl="2" algn="ctr"/>
            <a:endParaRPr lang="en-US" sz="1800" dirty="0" smtClean="0"/>
          </a:p>
          <a:p>
            <a:pPr lvl="2" algn="ctr"/>
            <a:endParaRPr lang="en-US" sz="1800" dirty="0"/>
          </a:p>
          <a:p>
            <a:pPr lvl="2" algn="ctr"/>
            <a:endParaRPr lang="en-US" sz="1800" dirty="0" smtClean="0"/>
          </a:p>
          <a:p>
            <a:pPr lvl="2" algn="ctr"/>
            <a:endParaRPr lang="en-US" sz="1800" dirty="0"/>
          </a:p>
          <a:p>
            <a:pPr lvl="2" algn="ctr"/>
            <a:endParaRPr lang="en-US" sz="1800" dirty="0" smtClean="0"/>
          </a:p>
          <a:p>
            <a:pPr lvl="2" algn="ctr"/>
            <a:endParaRPr lang="en-US" sz="1800" dirty="0"/>
          </a:p>
          <a:p>
            <a:pPr lvl="2" algn="ctr"/>
            <a:endParaRPr lang="en-US" sz="1800" dirty="0" smtClean="0"/>
          </a:p>
          <a:p>
            <a:pPr lvl="2" algn="ctr"/>
            <a:endParaRPr lang="en-US" sz="1800" dirty="0"/>
          </a:p>
          <a:p>
            <a:pPr lvl="2" algn="ctr"/>
            <a:r>
              <a:rPr lang="en-US" sz="1800" dirty="0" smtClean="0"/>
              <a:t>Food Chain</a:t>
            </a:r>
          </a:p>
          <a:p>
            <a:pPr lvl="2" algn="ctr"/>
            <a:endParaRPr lang="en-US" sz="1800" dirty="0"/>
          </a:p>
          <a:p>
            <a:pPr lvl="2" algn="ctr"/>
            <a:endParaRPr lang="en-US" sz="1800" dirty="0" smtClean="0"/>
          </a:p>
          <a:p>
            <a:pPr lvl="2" algn="ctr"/>
            <a:endParaRPr lang="en-US" dirty="0"/>
          </a:p>
          <a:p>
            <a:pPr lvl="2" algn="ctr"/>
            <a:endParaRPr lang="en-US" dirty="0" smtClean="0"/>
          </a:p>
          <a:p>
            <a:pPr lvl="2" algn="ctr"/>
            <a:endParaRPr lang="en-US" dirty="0"/>
          </a:p>
          <a:p>
            <a:pPr lvl="2" algn="ctr"/>
            <a:endParaRPr lang="en-US" dirty="0" smtClean="0"/>
          </a:p>
          <a:p>
            <a:pPr lvl="2" algn="ctr"/>
            <a:endParaRPr lang="en-US" dirty="0"/>
          </a:p>
        </p:txBody>
      </p:sp>
      <p:sp>
        <p:nvSpPr>
          <p:cNvPr id="65" name="Text Placeholder 64"/>
          <p:cNvSpPr>
            <a:spLocks noGrp="1"/>
          </p:cNvSpPr>
          <p:nvPr>
            <p:ph type="body" sz="quarter" idx="24"/>
          </p:nvPr>
        </p:nvSpPr>
        <p:spPr>
          <a:xfrm>
            <a:off x="7235571" y="3848792"/>
            <a:ext cx="2359152" cy="237054"/>
          </a:xfrm>
        </p:spPr>
        <p:txBody>
          <a:bodyPr/>
          <a:lstStyle/>
          <a:p>
            <a:r>
              <a:rPr lang="en-US" dirty="0" smtClean="0"/>
              <a:t>Biotic Factors - Plants</a:t>
            </a:r>
            <a:endParaRPr lang="en-US" dirty="0"/>
          </a:p>
        </p:txBody>
      </p:sp>
      <p:sp>
        <p:nvSpPr>
          <p:cNvPr id="66" name="Text Placeholder 65"/>
          <p:cNvSpPr>
            <a:spLocks noGrp="1"/>
          </p:cNvSpPr>
          <p:nvPr>
            <p:ph type="body" sz="quarter" idx="26"/>
          </p:nvPr>
        </p:nvSpPr>
        <p:spPr>
          <a:xfrm>
            <a:off x="7227105" y="1956915"/>
            <a:ext cx="2359152" cy="237054"/>
          </a:xfrm>
        </p:spPr>
        <p:txBody>
          <a:bodyPr/>
          <a:lstStyle/>
          <a:p>
            <a:r>
              <a:rPr lang="en-US" dirty="0" smtClean="0"/>
              <a:t>Biotic Factors - Animals</a:t>
            </a:r>
            <a:endParaRPr lang="en-US" dirty="0"/>
          </a:p>
        </p:txBody>
      </p:sp>
      <p:sp>
        <p:nvSpPr>
          <p:cNvPr id="42" name="Text Placeholder 41"/>
          <p:cNvSpPr>
            <a:spLocks noGrp="1"/>
          </p:cNvSpPr>
          <p:nvPr>
            <p:ph type="body" sz="quarter" idx="31"/>
          </p:nvPr>
        </p:nvSpPr>
        <p:spPr/>
        <p:txBody>
          <a:bodyPr/>
          <a:lstStyle/>
          <a:p>
            <a:pPr marL="0" lvl="0" indent="0">
              <a:lnSpc>
                <a:spcPct val="114000"/>
              </a:lnSpc>
              <a:spcBef>
                <a:spcPts val="0"/>
              </a:spcBef>
              <a:spcAft>
                <a:spcPts val="800"/>
              </a:spcAft>
              <a:buNone/>
            </a:pPr>
            <a:r>
              <a:rPr lang="en-US" dirty="0" smtClean="0"/>
              <a:t>Write a description of your biome</a:t>
            </a:r>
            <a:endParaRPr lang="en-US" dirty="0"/>
          </a:p>
        </p:txBody>
      </p:sp>
      <p:sp>
        <p:nvSpPr>
          <p:cNvPr id="93" name="Text Placeholder 92"/>
          <p:cNvSpPr>
            <a:spLocks noGrp="1"/>
          </p:cNvSpPr>
          <p:nvPr>
            <p:ph type="body" sz="quarter" idx="34"/>
          </p:nvPr>
        </p:nvSpPr>
        <p:spPr>
          <a:xfrm>
            <a:off x="7235570" y="2320969"/>
            <a:ext cx="2359152" cy="1370498"/>
          </a:xfrm>
        </p:spPr>
        <p:txBody>
          <a:bodyPr/>
          <a:lstStyle/>
          <a:p>
            <a:pPr marL="0" indent="0">
              <a:buNone/>
            </a:pPr>
            <a:endParaRPr lang="en-US" dirty="0"/>
          </a:p>
        </p:txBody>
      </p:sp>
      <p:sp>
        <p:nvSpPr>
          <p:cNvPr id="94" name="Text Placeholder 93"/>
          <p:cNvSpPr>
            <a:spLocks noGrp="1"/>
          </p:cNvSpPr>
          <p:nvPr>
            <p:ph type="body" sz="quarter" idx="35"/>
          </p:nvPr>
        </p:nvSpPr>
        <p:spPr>
          <a:xfrm>
            <a:off x="7227105" y="4195912"/>
            <a:ext cx="2359152" cy="1451355"/>
          </a:xfrm>
        </p:spPr>
        <p:txBody>
          <a:bodyPr/>
          <a:lstStyle/>
          <a:p>
            <a:pPr marL="0" indent="0">
              <a:buNone/>
            </a:pPr>
            <a:endParaRPr lang="en-US" dirty="0"/>
          </a:p>
        </p:txBody>
      </p:sp>
      <p:pic>
        <p:nvPicPr>
          <p:cNvPr id="7" name="Picture Placeholder 6" descr="Screen Shot 2017-10-01 at 11.11.30 PM.png"/>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32879" b="-32879"/>
          <a:stretch>
            <a:fillRect/>
          </a:stretch>
        </p:blipFill>
        <p:spPr>
          <a:xfrm>
            <a:off x="457200" y="685800"/>
            <a:ext cx="2451100" cy="2276475"/>
          </a:xfrm>
        </p:spPr>
      </p:pic>
      <p:pic>
        <p:nvPicPr>
          <p:cNvPr id="9" name="Picture Placeholder 8" descr="sun-141076_1920.jpg"/>
          <p:cNvPicPr>
            <a:picLocks noGrp="1" noChangeAspect="1"/>
          </p:cNvPicPr>
          <p:nvPr>
            <p:ph type="pic" sz="quarter" idx="4294967295"/>
          </p:nvPr>
        </p:nvPicPr>
        <p:blipFill>
          <a:blip r:embed="rId3" cstate="print">
            <a:extLst>
              <a:ext uri="{28A0092B-C50C-407E-A947-70E740481C1C}">
                <a14:useLocalDpi xmlns:a14="http://schemas.microsoft.com/office/drawing/2010/main" val="0"/>
              </a:ext>
            </a:extLst>
          </a:blip>
          <a:srcRect t="17759" b="17759"/>
          <a:stretch>
            <a:fillRect/>
          </a:stretch>
        </p:blipFill>
        <p:spPr>
          <a:xfrm>
            <a:off x="4350808" y="1016530"/>
            <a:ext cx="1219879" cy="524404"/>
          </a:xfrm>
          <a:prstGeom prst="rect">
            <a:avLst/>
          </a:prstGeom>
        </p:spPr>
      </p:pic>
      <p:sp>
        <p:nvSpPr>
          <p:cNvPr id="21" name="Picture Placeholder 1"/>
          <p:cNvSpPr>
            <a:spLocks noGrp="1"/>
          </p:cNvSpPr>
          <p:nvPr>
            <p:ph type="pic" sz="quarter" idx="4294967295"/>
          </p:nvPr>
        </p:nvSpPr>
        <p:spPr>
          <a:xfrm>
            <a:off x="3860271" y="1930930"/>
            <a:ext cx="2422525" cy="1041400"/>
          </a:xfrm>
          <a:prstGeom prst="rect">
            <a:avLst/>
          </a:prstGeom>
        </p:spPr>
      </p:sp>
      <p:sp>
        <p:nvSpPr>
          <p:cNvPr id="22" name="Picture Placeholder 1"/>
          <p:cNvSpPr>
            <a:spLocks noGrp="1"/>
          </p:cNvSpPr>
          <p:nvPr>
            <p:ph type="pic" sz="quarter" idx="4294967295"/>
          </p:nvPr>
        </p:nvSpPr>
        <p:spPr>
          <a:xfrm>
            <a:off x="3893649" y="3327398"/>
            <a:ext cx="2422483" cy="1041739"/>
          </a:xfrm>
          <a:prstGeom prst="rect">
            <a:avLst/>
          </a:prstGeom>
        </p:spPr>
      </p:sp>
      <p:sp>
        <p:nvSpPr>
          <p:cNvPr id="23" name="Picture Placeholder 1"/>
          <p:cNvSpPr>
            <a:spLocks noGrp="1"/>
          </p:cNvSpPr>
          <p:nvPr>
            <p:ph type="pic" sz="quarter" idx="4294967295"/>
          </p:nvPr>
        </p:nvSpPr>
        <p:spPr>
          <a:xfrm>
            <a:off x="3893650" y="4698997"/>
            <a:ext cx="2422483" cy="1041739"/>
          </a:xfrm>
          <a:prstGeom prst="rect">
            <a:avLst/>
          </a:prstGeom>
        </p:spPr>
      </p:sp>
      <p:sp>
        <p:nvSpPr>
          <p:cNvPr id="24" name="Picture Placeholder 1"/>
          <p:cNvSpPr>
            <a:spLocks noGrp="1"/>
          </p:cNvSpPr>
          <p:nvPr>
            <p:ph type="pic" sz="quarter" idx="4294967295"/>
          </p:nvPr>
        </p:nvSpPr>
        <p:spPr>
          <a:xfrm>
            <a:off x="3859783" y="6062133"/>
            <a:ext cx="2422483" cy="1041739"/>
          </a:xfrm>
          <a:prstGeom prst="rect">
            <a:avLst/>
          </a:prstGeom>
        </p:spPr>
      </p:sp>
      <p:sp>
        <p:nvSpPr>
          <p:cNvPr id="10" name="Down Arrow 9"/>
          <p:cNvSpPr/>
          <p:nvPr/>
        </p:nvSpPr>
        <p:spPr>
          <a:xfrm>
            <a:off x="4893733" y="1583267"/>
            <a:ext cx="296334" cy="2963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4944533" y="3005668"/>
            <a:ext cx="296334" cy="2963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Down Arrow 28"/>
          <p:cNvSpPr/>
          <p:nvPr/>
        </p:nvSpPr>
        <p:spPr>
          <a:xfrm>
            <a:off x="4952999" y="4377267"/>
            <a:ext cx="296334" cy="2963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Down Arrow 29"/>
          <p:cNvSpPr/>
          <p:nvPr/>
        </p:nvSpPr>
        <p:spPr>
          <a:xfrm>
            <a:off x="4969933" y="5757334"/>
            <a:ext cx="296334" cy="29633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1640321</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2012-09-28T22:24:00+00:00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TP103488177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861162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MIDDLEEAST\v-keerth</DisplayName>
        <AccountId>2799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5A730E-BF7E-4CFE-BE08-FC328D01E5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29565D-7576-4959-938A-8657EF9C0B68}">
  <ds:schemaRefs>
    <ds:schemaRef ds:uri="http://schemas.microsoft.com/office/infopath/2007/PartnerControls"/>
    <ds:schemaRef ds:uri="http://purl.org/dc/elements/1.1/"/>
    <ds:schemaRef ds:uri="http://purl.org/dc/dcmitype/"/>
    <ds:schemaRef ds:uri="4873beb7-5857-4685-be1f-d57550cc96cc"/>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biomebrochuretemplate (1)</Template>
  <TotalTime>0</TotalTime>
  <Words>31</Words>
  <Application>Microsoft Office PowerPoint</Application>
  <PresentationFormat>Custom</PresentationFormat>
  <Paragraphs>31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Constantia</vt:lpstr>
      <vt:lpstr>Travel Brochure 11 x 8.5</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2017-10-18T13:29:26Z</dcterms:created>
  <dcterms:modified xsi:type="dcterms:W3CDTF">2017-10-18T13:30:32Z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