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1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4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8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1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89F7-5F3A-4BFA-AA22-7F4FC726BD4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446C-DD65-4D53-BABF-5B03C6D7A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9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8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4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2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8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0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0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Hann</dc:creator>
  <cp:lastModifiedBy>Christina Hann</cp:lastModifiedBy>
  <cp:revision>2</cp:revision>
  <dcterms:created xsi:type="dcterms:W3CDTF">2016-09-28T13:45:58Z</dcterms:created>
  <dcterms:modified xsi:type="dcterms:W3CDTF">2016-09-28T14:21:12Z</dcterms:modified>
</cp:coreProperties>
</file>