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5B4E-2BAD-4617-A403-E652AFA8E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A0504-6860-48B5-9752-DDDC4C357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97E77-7656-43C8-BE18-8C1DC9B3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A5A38-C49D-4A4C-B48E-98D32A89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69333-3234-462A-A854-1E661FE8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F50A-8F76-4252-B3C6-15C9A83D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8989F-63C8-4FFA-9BFF-7D4E939F1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B40E0-3E01-4FCE-81F9-7140F5A1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BFE6F-FCDA-49AF-BC47-A4929462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8FA20-42BC-4498-A435-667B7767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50205-FB58-456B-BAD9-344FB5869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149E2-D5A3-4BAA-A7B1-0BFCF1F35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31295-CA9F-4690-969E-86DDCBD0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6F73-349E-41DC-8B8D-9E64042F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04D59-A247-444A-83B3-852873120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150E-0D3C-4FA9-AAAF-9041A2E8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89AA3-BEF0-42B0-AEDC-8EB7C563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44A6F-FE3C-437B-B0A3-B15FDD9D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6FA2-58BE-4E47-B679-2E0B5EEF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ABBCD-8513-40DC-8AA9-E142CCD4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2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C052-9729-44B5-8977-7B58A33E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1AD62-39CF-4E9A-8005-3412FC4DC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9F6D6-4DF6-4D4D-996E-DDEBB8DA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2EB26-9598-43F8-9823-AC19AF54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42A2E-E0D9-4919-98DA-90AC43871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7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BA3B-8E2A-4F05-830C-C3777B7E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B916-8B31-4AD9-88F2-3FA874F3E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35E67-4C9D-48EE-9CD6-915DBFAF7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BE465-EF72-4CFC-882B-DE43FE4F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19839-169C-4937-8C64-8FE390B7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1F448-B0AF-4ED5-804E-0B3441F9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6F31-36AE-4C3F-96E5-69F9380B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FFAF2-37F0-492F-8817-F797754DC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56F72-BC19-483C-B00F-8EC646CD9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FC0AF-01A5-4B96-96B9-4F14836D5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AD166-2553-4B7F-8E42-55CF17AD9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7EDE2-C4B4-4CE1-A030-A74758E9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AB3F9-FCFF-4FC2-9537-A9D0F97C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20145-C14D-4C29-B8AC-E14102B9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2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DC17F-6022-4BB1-9479-24CFFB3F2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C35F9-661A-45B3-B7C0-71B990E43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BA8C0-FAA0-41AA-A6F9-8B16EFEA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CF5E0-A1BB-42F8-BBAA-4F069954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6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4BC50-694B-4E4A-8016-A7601600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3717D-E165-4C66-9FC3-A0439577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6396-4A4C-4E63-9A25-9B7067B4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0BC-8137-4906-A15F-F62D7D0F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E148-CBDF-4DA6-93DF-5612C917F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25575-69E7-47D3-8526-A8E16CC55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06E8-12FE-413E-AD67-6AACE485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B25F1-A101-496F-866D-146F9DD8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757F8-676A-46D1-B168-7C92280C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1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834F8-7345-4E03-8F5E-5DD5DE2A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8C2714-B963-4FA0-BCF9-D9D5B30DE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D78BE-2F5A-4657-A3C6-645AD5067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F3565-876F-456F-8CEF-B547D477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0857B-BBA1-4A1D-BB82-1FFA532C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313DB-2731-45DA-A058-C931A274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CFE0B-A755-4200-832F-BE47F6AF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08AA9-EF71-471E-B6A3-34F0F5E5A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5FD03-E701-4E50-8ECF-FC7AE625E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DE6D-35A2-4407-937C-5F7F16E1982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F53C9-C6D4-48C4-BEFB-D5E18B05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4FB32-1903-4656-92E4-F3A89B77F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48536-418C-4810-996B-84E32D4F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6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625CFE-06DD-425C-838A-047B53857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21" y="365677"/>
            <a:ext cx="4301755" cy="1325563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My Backpack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63C92C0-49DE-45D0-B320-C90E1C396B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1574007"/>
            <a:ext cx="3689151" cy="4918869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6FD91-0F5B-41F5-A3BF-54D819CBB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5284" y="1825625"/>
            <a:ext cx="6558516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A4192-88E3-4D2E-A17A-0564099D0B62}"/>
              </a:ext>
            </a:extLst>
          </p:cNvPr>
          <p:cNvSpPr txBox="1"/>
          <p:nvPr/>
        </p:nvSpPr>
        <p:spPr>
          <a:xfrm>
            <a:off x="5114261" y="674515"/>
            <a:ext cx="4051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By:  </a:t>
            </a:r>
          </a:p>
        </p:txBody>
      </p:sp>
    </p:spTree>
    <p:extLst>
      <p:ext uri="{BB962C8B-B14F-4D97-AF65-F5344CB8AC3E}">
        <p14:creationId xmlns:p14="http://schemas.microsoft.com/office/powerpoint/2010/main" val="171967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My Backpack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Brandal</dc:creator>
  <cp:lastModifiedBy>Wendy Brandal</cp:lastModifiedBy>
  <cp:revision>2</cp:revision>
  <dcterms:created xsi:type="dcterms:W3CDTF">2019-10-14T17:33:59Z</dcterms:created>
  <dcterms:modified xsi:type="dcterms:W3CDTF">2019-10-14T17:38:33Z</dcterms:modified>
</cp:coreProperties>
</file>